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2014-01-13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hyperlink" Target="http://www.facebook.yconsulting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44016"/>
            <a:ext cx="6858000" cy="918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2"/>
          <p:cNvSpPr txBox="1">
            <a:spLocks noChangeArrowheads="1"/>
          </p:cNvSpPr>
          <p:nvPr/>
        </p:nvSpPr>
        <p:spPr bwMode="auto">
          <a:xfrm>
            <a:off x="0" y="7308304"/>
            <a:ext cx="6885384" cy="142075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2000" b="1" dirty="0" smtClean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Masz pomysł na firmę? Szukasz wsparcia dla swojego biznesu?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1400" b="1" dirty="0" smtClean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Dzięki </a:t>
            </a:r>
            <a:r>
              <a:rPr lang="pl-PL" sz="1400" b="1" dirty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udziałowi w programie YBP możesz otrzymać wsparcie Mentora, który pomoże Ci </a:t>
            </a:r>
            <a:endParaRPr lang="pl-PL" sz="1400" b="1" dirty="0" smtClean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1400" b="1" dirty="0" smtClean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w </a:t>
            </a:r>
            <a:r>
              <a:rPr lang="pl-PL" sz="1400" b="1" dirty="0">
                <a:solidFill>
                  <a:schemeClr val="bg1"/>
                </a:solidFill>
                <a:effectLst/>
                <a:latin typeface="Calibri"/>
                <a:ea typeface="Calibri"/>
                <a:cs typeface="Times New Roman"/>
              </a:rPr>
              <a:t>rozwoju Twojego biznesu oraz wziąć udział w profesjonalnych szkoleniach biznesowych.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0" y="8535028"/>
            <a:ext cx="6891144" cy="6951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tIns="216000" rtlCol="0" anchor="ctr" anchorCtr="1">
            <a:spAutoFit/>
          </a:bodyPr>
          <a:lstStyle/>
          <a:p>
            <a:pPr algn="ctr"/>
            <a:r>
              <a:rPr lang="pl-PL" sz="1400" b="1" dirty="0" smtClean="0">
                <a:solidFill>
                  <a:schemeClr val="bg1"/>
                </a:solidFill>
              </a:rPr>
              <a:t>    Fundacja Inkubator Technologiczny 		www.ybp.org.pl</a:t>
            </a:r>
          </a:p>
          <a:p>
            <a:pPr algn="ctr"/>
            <a:endParaRPr lang="pl-PL" sz="1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471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60648" y="1000100"/>
            <a:ext cx="6336704" cy="681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Youth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Poland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jest częścią </a:t>
            </a:r>
            <a:r>
              <a:rPr lang="pl-PL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Prince’s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Youth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Business International, sieci programów działających pod auspicjami Fundacji Księcia Karola, która wspiera przedsiębiorczość w blisko 40 krajach świata. Program pomaga młodym osobom stać się przedsiębiorcami poprzez zapewnienie opieki Mentora i wsparcia szkoleniowego.</a:t>
            </a:r>
          </a:p>
          <a:p>
            <a:pPr algn="ctr"/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Jesteś początkującym przedsiębiorcą? Myślisz o założeniu własnej firmy?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Youth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Business Poland to idealny program dla Ciebie!</a:t>
            </a:r>
            <a:b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Kto może wziąć udział?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Osoby w wieku 18-35 lat, które:</a:t>
            </a:r>
          </a:p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Prowadzą własną działalność gospodarczą nie dłużej niż trzy lata</a:t>
            </a:r>
          </a:p>
          <a:p>
            <a:pPr marL="171450" indent="-171450" algn="ctr">
              <a:buFont typeface="Wingdings" panose="05000000000000000000" pitchFamily="2" charset="2"/>
              <a:buChar char="ü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Planują założyć własną firmę, w tym osoby bezrobotne</a:t>
            </a:r>
          </a:p>
          <a:p>
            <a:pPr algn="ctr"/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zyskujesz biorąc udział w programie?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Przez 6 miesięcy otrzymasz profesjonalne szkolenia i wsparcie doświadczonego Mentora który pomoże Ci doprecyzować  wizję i strategię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wojego biznesu, ułoży z Tobą plan działania, oraz na bieżąco będzie się z Tobą dzielił swoją wiedzą i doświadczeniem maksymalizując szanse na rozwój </a:t>
            </a:r>
          </a:p>
          <a:p>
            <a:pPr algn="ctr"/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sukces Twojej firmy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Celem działania programu YBP 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udzielanie skutecznego wsparcia dla początkujących przedsiębiorców w rozwoju i tworzeniu nowych firm, co przyczynia się do przeciwdziałania bezrobociu, tworzenia nowych miejsc pracy.</a:t>
            </a:r>
          </a:p>
          <a:p>
            <a:pPr algn="ctr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należy zrobić żeby zgłosić się do programu?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Pobrać i wypełnić formularz zgłoszeniowy dostępny na stronie www.ybp.org.pl  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czekaj!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Rekrutacja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trwa do końca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stycznia 2014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lub otrzymania 200 zgłoszeń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Ilość </a:t>
            </a:r>
            <a:r>
              <a:rPr 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miejsc jest ograniczona.</a:t>
            </a:r>
          </a:p>
          <a:p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8" y="7643834"/>
            <a:ext cx="1473198" cy="469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1268760" y="160348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/>
              <a:t>YOUTH BUSINESS POLAND</a:t>
            </a:r>
            <a:endParaRPr lang="pl-PL" sz="28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04664" y="683568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latin typeface="+mj-lt"/>
              </a:rPr>
              <a:t>OGÓLNOPOLSKI PROGRAM MENTORINGOWY DLA MŁODYCH PRZEDSIĘBIORCÓW</a:t>
            </a:r>
            <a:endParaRPr lang="pl-PL" sz="1400" b="1" dirty="0">
              <a:latin typeface="+mj-lt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500958"/>
            <a:ext cx="885543" cy="744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70" y="7429520"/>
            <a:ext cx="79057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24" y="7572396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373" y="8244408"/>
            <a:ext cx="2198531" cy="82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61048" y="8244408"/>
            <a:ext cx="2722612" cy="87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6058" y="7358082"/>
            <a:ext cx="12287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12" descr="C:\Documents and Settings\a.migon\Ustawienia lokalne\Temporary Internet Files\Content.Word\logo_małe.png">
            <a:hlinkClick r:id="rId9"/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500702" y="7715272"/>
            <a:ext cx="804861" cy="77152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Prostokąt 14"/>
          <p:cNvSpPr/>
          <p:nvPr/>
        </p:nvSpPr>
        <p:spPr>
          <a:xfrm>
            <a:off x="5000612" y="7215206"/>
            <a:ext cx="1857388" cy="4286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b="1" dirty="0" smtClean="0"/>
              <a:t>Partner </a:t>
            </a:r>
            <a:r>
              <a:rPr lang="pl-PL" sz="1400" b="1" dirty="0" smtClean="0"/>
              <a:t>merytoryczny: </a:t>
            </a:r>
            <a:endParaRPr lang="pl-PL" sz="1400" b="1" dirty="0"/>
          </a:p>
        </p:txBody>
      </p:sp>
    </p:spTree>
    <p:extLst>
      <p:ext uri="{BB962C8B-B14F-4D97-AF65-F5344CB8AC3E}">
        <p14:creationId xmlns:p14="http://schemas.microsoft.com/office/powerpoint/2010/main" xmlns="" val="188501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55</Words>
  <Application>Microsoft Office PowerPoint</Application>
  <PresentationFormat>Pokaz na ekranie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Slajd 1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</dc:creator>
  <cp:lastModifiedBy>z.godzinski</cp:lastModifiedBy>
  <cp:revision>14</cp:revision>
  <dcterms:created xsi:type="dcterms:W3CDTF">2013-09-27T09:20:59Z</dcterms:created>
  <dcterms:modified xsi:type="dcterms:W3CDTF">2014-01-13T15:58:41Z</dcterms:modified>
</cp:coreProperties>
</file>